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2834-991F-45CB-8EE0-6D11BFFF8945}" type="datetimeFigureOut">
              <a:rPr lang="fr-FR" smtClean="0"/>
              <a:pPr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C9273-207D-47C2-B30C-F52EDAEEFD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Soirée de remise des </a:t>
            </a:r>
            <a:r>
              <a:rPr lang="fr-FR" dirty="0" smtClean="0"/>
              <a:t>récompenses </a:t>
            </a:r>
            <a:r>
              <a:rPr lang="fr-FR" dirty="0" smtClean="0"/>
              <a:t>mardi 28 juin à 17h30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PHOTO LIVR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857364"/>
            <a:ext cx="7286676" cy="46434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10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Soirée de remise des récompenses mardi 28 juin à 17h30</vt:lpstr>
    </vt:vector>
  </TitlesOfParts>
  <Company>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Soirée de remise des récompences mardi 28 juin à 17h30</dc:title>
  <dc:creator>fancian</dc:creator>
  <cp:lastModifiedBy>fancian</cp:lastModifiedBy>
  <cp:revision>2</cp:revision>
  <dcterms:created xsi:type="dcterms:W3CDTF">2022-06-03T12:16:54Z</dcterms:created>
  <dcterms:modified xsi:type="dcterms:W3CDTF">2022-06-07T13:56:03Z</dcterms:modified>
</cp:coreProperties>
</file>